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FF5DF7-B05C-22D3-1CB2-5945CCCF3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B43BDB-B352-C77D-90F7-0A81EF3C2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FB4E60-2CCC-38CA-019C-1F17B495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C23A65-71F9-1BEB-790E-4A1ECF91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CE29F4-1E3D-8208-13BA-AAA28D6F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33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3ADAD-5115-066F-A9D2-2DEBCE92E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DC5CA5-A448-12F3-FC11-FF0A77A09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52F268-8400-9702-3BA5-102298F7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AAF94D-5114-0A18-8532-164CAD4B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89E368-CC83-8160-AAF2-E493C8060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57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355ECF-2090-268F-050E-DB31E0E9B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82C9F1-B037-A3C1-C3F8-1E87E39B9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8A5F5-5C50-EB8F-5806-F8545E0FB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0FAC81-D9B6-2747-2BCD-9C2B223C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EF95DB-7428-5728-5806-EE98E722F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0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1CB689-31CB-6689-6E91-26D4A36D0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7BF711-5B31-1E51-8165-08749C9B4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25234B-1B83-6743-206E-AAA3BE40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6503A-2872-134B-E5AD-DC2DC310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6676C2-B487-5C90-558D-F675CA20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5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C52582-306D-4EBC-FF9D-2EC08B02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86DA55-F7F2-9A6D-0728-6402E1E33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ADE6ED-3CEA-4311-D7AE-0177FAC7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13699C-463E-C82F-B559-0FF80FB4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99927A-4462-0335-2098-191B4403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97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7C1D26-3220-B177-223A-20D758008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D0E501-7884-AFFC-B26A-9ED156613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7F5580-ABA7-9F15-D3F4-995464CB7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6AE8A1-4A82-54C6-9F6C-989091E7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969713-6908-DFED-8D21-911EB7D5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2720AA-C78B-9FD3-3520-FD370C40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37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DE4D3-A101-2A40-0682-8604C2D5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6B4488-82D6-2607-C05A-0E405D8E5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1655C1-8647-2FE6-3193-227E120C0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C45752-6D5D-D7CD-E2B7-E5AB57EB3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B0F198-13E9-4255-9163-1FECE90CB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FF9EEF-BDFA-EC73-91C5-90F68544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0D461C-D3CF-D187-FC98-330DF594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FACD65-7A2C-078B-B524-26565900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48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43F88-A07A-373D-B693-5C3260A7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E6E7EE-08B1-0394-32BA-B0BBFA35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648B2D-A5D0-ACC8-8A8A-CFA39EF9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CF02C6-282C-483E-B5F1-1A77A906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29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4016D4-F376-77D4-AEBD-5133DF27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969DD-AF03-E925-01CA-71AFF02D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8C83AA-0A85-9A4F-E6F7-A20A347F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55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9945E-63C0-DF66-CA70-57960FE2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800108-F16D-6BB2-5113-82349239E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A54987-8B26-7A49-9034-3FE9B33F4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857822-117F-0541-4900-8022CE95F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306925-F572-B168-3FAD-683876537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E4718A-1F5B-D91F-7EC2-B7119FBF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39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D2FA4-D250-71F3-0794-72FD11B3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7E90B-C3CF-D695-C3D2-8243F3553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260C06-B2DE-8F8F-39BB-A121396C0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E38051-C93C-E8AE-CF3A-243090906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C71E2A-9389-E3DF-631D-5DED5283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8FFBAB-3EFA-D1D4-E086-C4005C20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5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A6ACAEC-52A3-657A-83AA-442DACEB8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F9ECB9-8133-ACDC-F9AE-D5B87F8A5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89AFC0-DAC5-A4DC-A281-8411C51675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79EE-A00A-41D9-8115-92FFDF17F72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7C7FB-78D0-2BBA-01E0-2AF6DE1E0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E54B1-AE92-9940-F21C-C43EFA1A6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F89C-D348-446C-A766-E17317024B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27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5EA16F-9F30-3279-60E4-B4B076152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696" y="764704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統計データ利活用セミナー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A563AF-E087-F75F-B221-638024167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7072"/>
            <a:ext cx="9144000" cy="1655762"/>
          </a:xfrm>
        </p:spPr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85877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統計データ利活用セミナー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統計データ利活用セミナー</dc:title>
  <dc:creator>zaq8151</dc:creator>
  <cp:lastModifiedBy>zaq8151</cp:lastModifiedBy>
  <cp:revision>1</cp:revision>
  <dcterms:created xsi:type="dcterms:W3CDTF">2022-12-01T03:46:57Z</dcterms:created>
  <dcterms:modified xsi:type="dcterms:W3CDTF">2022-12-01T05:30:21Z</dcterms:modified>
</cp:coreProperties>
</file>